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835E-29C1-4A1B-8027-E3C306911F5B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44C9-1CF5-4C08-B9E4-B3960D89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835E-29C1-4A1B-8027-E3C306911F5B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44C9-1CF5-4C08-B9E4-B3960D89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4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835E-29C1-4A1B-8027-E3C306911F5B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44C9-1CF5-4C08-B9E4-B3960D89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7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835E-29C1-4A1B-8027-E3C306911F5B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44C9-1CF5-4C08-B9E4-B3960D89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3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835E-29C1-4A1B-8027-E3C306911F5B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44C9-1CF5-4C08-B9E4-B3960D89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7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835E-29C1-4A1B-8027-E3C306911F5B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44C9-1CF5-4C08-B9E4-B3960D89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0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835E-29C1-4A1B-8027-E3C306911F5B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44C9-1CF5-4C08-B9E4-B3960D89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835E-29C1-4A1B-8027-E3C306911F5B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44C9-1CF5-4C08-B9E4-B3960D89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6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835E-29C1-4A1B-8027-E3C306911F5B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44C9-1CF5-4C08-B9E4-B3960D89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0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835E-29C1-4A1B-8027-E3C306911F5B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44C9-1CF5-4C08-B9E4-B3960D89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7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835E-29C1-4A1B-8027-E3C306911F5B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44C9-1CF5-4C08-B9E4-B3960D89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7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1835E-29C1-4A1B-8027-E3C306911F5B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044C9-1CF5-4C08-B9E4-B3960D89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8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58129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n w="28575">
                  <a:solidFill>
                    <a:schemeClr val="tx1"/>
                  </a:solidFill>
                </a:ln>
                <a:noFill/>
                <a:latin typeface="Ravie" panose="04040805050809020602" pitchFamily="82" charset="0"/>
              </a:rPr>
              <a:t>Thank you</a:t>
            </a:r>
            <a:endParaRPr lang="en-US" sz="8000" dirty="0">
              <a:ln w="28575">
                <a:solidFill>
                  <a:schemeClr val="tx1"/>
                </a:solidFill>
              </a:ln>
              <a:noFill/>
              <a:latin typeface="Ravie" panose="040408050508090206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2971" y="-1"/>
            <a:ext cx="63790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n w="28575">
                  <a:solidFill>
                    <a:schemeClr val="tx1"/>
                  </a:solidFill>
                </a:ln>
                <a:noFill/>
                <a:latin typeface="Ravie" panose="04040805050809020602" pitchFamily="82" charset="0"/>
              </a:rPr>
              <a:t>Thank you</a:t>
            </a:r>
            <a:endParaRPr lang="en-US" sz="8000" dirty="0">
              <a:ln w="28575">
                <a:solidFill>
                  <a:schemeClr val="tx1"/>
                </a:solidFill>
              </a:ln>
              <a:noFill/>
              <a:latin typeface="Ravie" panose="04040805050809020602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084654"/>
            <a:ext cx="58129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n w="28575">
                  <a:solidFill>
                    <a:schemeClr val="tx1"/>
                  </a:solidFill>
                </a:ln>
                <a:noFill/>
                <a:latin typeface="Ravie" panose="04040805050809020602" pitchFamily="82" charset="0"/>
              </a:rPr>
              <a:t>Thank you</a:t>
            </a:r>
            <a:endParaRPr lang="en-US" sz="8000" dirty="0">
              <a:ln w="28575">
                <a:solidFill>
                  <a:schemeClr val="tx1"/>
                </a:solidFill>
              </a:ln>
              <a:noFill/>
              <a:latin typeface="Ravie" panose="040408050508090206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3567" y="4084654"/>
            <a:ext cx="59784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n w="28575">
                  <a:solidFill>
                    <a:schemeClr val="tx1"/>
                  </a:solidFill>
                </a:ln>
                <a:noFill/>
                <a:latin typeface="Ravie" panose="04040805050809020602" pitchFamily="82" charset="0"/>
              </a:rPr>
              <a:t>Thank you</a:t>
            </a:r>
            <a:endParaRPr lang="en-US" sz="8000" dirty="0">
              <a:ln w="28575">
                <a:solidFill>
                  <a:schemeClr val="tx1"/>
                </a:solidFill>
              </a:ln>
              <a:noFill/>
              <a:latin typeface="Ravie" panose="04040805050809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203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4871</TotalTime>
  <Words>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Ravie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Parker</dc:creator>
  <cp:lastModifiedBy>Carla Parker</cp:lastModifiedBy>
  <cp:revision>3</cp:revision>
  <cp:lastPrinted>2019-10-07T04:31:49Z</cp:lastPrinted>
  <dcterms:created xsi:type="dcterms:W3CDTF">2019-10-03T19:23:21Z</dcterms:created>
  <dcterms:modified xsi:type="dcterms:W3CDTF">2019-10-07T04:34:31Z</dcterms:modified>
</cp:coreProperties>
</file>